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8" r:id="rId10"/>
    <p:sldId id="264" r:id="rId11"/>
    <p:sldId id="265" r:id="rId12"/>
    <p:sldId id="267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C3AC2-D3DD-4209-9088-B36100F51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B2913F-40B7-43DD-9726-92BE53842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3EB3A-9E26-44F9-9DD8-5CF8E9AF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E08F3-EAC1-4779-9E9F-CC39EEB1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8A67BA-42AD-4BB9-9994-CE769D0E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2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2A4F4-2593-4CB3-AAA5-36A64C19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69DFCD-6B44-48FB-BA23-92B04049C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768EE2-0BC6-498E-A7CB-E6A71E6C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8679F-4A5D-453C-B870-C56BB718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53C86-8F50-4360-A615-46A86428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4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93A1C1-646B-4C92-B159-C890FD115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E58EBC-0009-4E88-8051-083549F9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641A1F-536A-4B36-ACE0-12ECCB26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533B5-D365-41A9-A9BE-2E234AA9E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1A806-7CFB-4801-9BA9-54246734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90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41EFB-9C3B-412A-A6AD-FA64A2D1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1A91F-5C00-49C5-87AF-FA9D4D99D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A0412-5916-4432-B52F-065038CA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E8FD56-18DE-4A68-912A-6F52D738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13731E-B340-4206-B6DC-0DF44B95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0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00A1A6-9E5E-464D-A12E-FF0B5E6A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6908DC-3414-473D-9916-F01209BFF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80AEC-7FDB-4547-9168-B68189E9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9FF0A5-5269-4EB2-AC1B-0D191CE9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A836A-9F95-4EA8-948A-8E198A6C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61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3A4DF-AA8D-4FEB-99B6-2F59451D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D8C33-873B-4EF8-ADF4-65B23DBC5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576467-4FC6-4273-AE86-86E783ABC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F9A427-B8D0-42CA-9BEE-E57057CE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8FA9DE-03F7-40EE-BAB4-45BC321B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023733-DEE4-467F-B197-BD97D6BF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3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310A1-CE95-4BFE-BC07-C330E01F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B4C911-C105-48EE-B724-564F8CC18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E60B28-3FDB-49F5-91E0-95298921A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601D8F-F797-4AD4-8D41-0958A5960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E0E5E5-3EF6-4224-85AA-DE4BEFB29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E4984C-1070-4AFC-8740-FC189E95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4C1E27-E347-4CC5-A4F4-26CA5CD6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9FD120-5476-49A3-9DA1-FE3F9DB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26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F6B1C-6BE8-4C51-B917-70D86543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054DB7-D7FA-43D5-9F16-AE098063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7B13F5-5867-406F-AD3B-DAD2F516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3E8572-A86D-4964-9C32-C330DA7F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1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97FFFF-E5EE-473D-A32B-C5A59ADF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61B6A5-4100-4CCF-8645-E4205D5B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2F3A01-8420-42B2-A070-82E2391C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8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5B537-87AB-4FF9-91E2-247E45B1B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7B96B-64B1-4177-81F9-09119DC8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598997-4155-473B-9BCC-53715D3FF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DAF5D4-14BE-41D5-9D8E-08D3FA87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A4DC74-FDE2-47B8-8DC1-5D1E8ED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2A9AC0-C01C-4FCF-867E-454677FA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43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3DBBD-08B8-4273-B89D-9C37E2E0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BE6F8E-722B-4312-A9EB-DF0D65448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6BFD09-7FA5-4EBA-941F-105F3A5A9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DD722E-654E-4102-9258-C843E9D7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5CCEF-911F-47BA-94AD-02BFC7C1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7C724-B413-4FC8-812E-4366DAAF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8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F80DE3-EF4F-4462-BA85-AFC958D5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5AB376-3962-41A8-A05C-1C898DC1F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42B696-F05C-4219-B09E-E216E8C4E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C9E3-EB5E-4B52-9161-A949523E974B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188EF-99C2-4E74-82E6-A0A1B190C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83E75-1179-4986-973D-CE27DB55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8018-E6BB-4E5A-8F00-5FE191D4DE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1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4BBFC-62D7-4F3E-BD7D-C9A3C50E3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2791"/>
            <a:ext cx="9978189" cy="150533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20F768-1AE9-4096-A59F-E49C3165D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华文宋体" panose="02010600040101010101" pitchFamily="2" charset="-122"/>
                <a:ea typeface="华文宋体" panose="02010600040101010101" pitchFamily="2" charset="-122"/>
              </a:rPr>
              <a:t>杜云涛</a:t>
            </a:r>
            <a:endParaRPr lang="en-US" altLang="zh-CN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dirty="0">
                <a:latin typeface="华文宋体" panose="02010600040101010101" pitchFamily="2" charset="-122"/>
                <a:ea typeface="华文宋体" panose="02010600040101010101" pitchFamily="2" charset="-122"/>
              </a:rPr>
              <a:t>2021.12.15</a:t>
            </a:r>
            <a:endParaRPr lang="zh-CN" altLang="en-US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730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689100" y="2356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67FA8C-EC1D-4A64-A851-6419CCB7C47A}"/>
              </a:ext>
            </a:extLst>
          </p:cNvPr>
          <p:cNvSpPr/>
          <p:nvPr/>
        </p:nvSpPr>
        <p:spPr>
          <a:xfrm>
            <a:off x="1049867" y="801785"/>
            <a:ext cx="93768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Maps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Maps dataset contains 1096 training images and an equally sized test set carefully scraped from Google Maps in and around New York City by [17]. The images in this dataset are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downsampled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256 × 256. We evaluate the outputs with several commonly used metrics for image-quality: mean absolute error (MAE), peak signal-to-noise ratio (PSNR) and the structural similarity index (SSIM)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5751B4-EB18-4993-889D-E8F894B62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5"/>
          <a:stretch/>
        </p:blipFill>
        <p:spPr>
          <a:xfrm>
            <a:off x="803389" y="2383598"/>
            <a:ext cx="10585222" cy="39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6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689100" y="2356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37C806-7FEB-4851-B710-2AE1955B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6" y="1645736"/>
            <a:ext cx="11529948" cy="37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3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689100" y="2356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FB958-868D-4C96-A0D9-EA3A2AA5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00" y="697300"/>
            <a:ext cx="10229979" cy="59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689100" y="2356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860F7B-9CA0-4B6F-B970-337184F8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21" y="1902317"/>
            <a:ext cx="4875329" cy="29143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3ED7EC-E4F0-4445-9C17-0104D3C4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38" y="1902317"/>
            <a:ext cx="2948661" cy="30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5B12A8-2C61-408B-8B22-145FBCE48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8"/>
          <a:stretch/>
        </p:blipFill>
        <p:spPr>
          <a:xfrm>
            <a:off x="521408" y="1366886"/>
            <a:ext cx="6129649" cy="4647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02F6B4-83D6-47C7-B14A-34F32A65F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381" y="1939279"/>
            <a:ext cx="4045158" cy="419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C8BEB5-E4F6-49AE-99F9-4938629E7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797" y="3274282"/>
            <a:ext cx="4764795" cy="8323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BDC5CA-0DF6-42F4-B852-A1FCB9735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026" y="4957536"/>
            <a:ext cx="2870348" cy="4953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08EACF-D5E4-44B4-8172-19CC29031076}"/>
              </a:ext>
            </a:extLst>
          </p:cNvPr>
          <p:cNvSpPr/>
          <p:nvPr/>
        </p:nvSpPr>
        <p:spPr>
          <a:xfrm>
            <a:off x="1193532" y="446752"/>
            <a:ext cx="10250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Duplex Sequence-to-Sequence Learning for Reversible Machine Translation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9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2EF7576-8434-4DCD-8AB3-D35D774BB13B}"/>
              </a:ext>
            </a:extLst>
          </p:cNvPr>
          <p:cNvSpPr txBox="1"/>
          <p:nvPr/>
        </p:nvSpPr>
        <p:spPr>
          <a:xfrm>
            <a:off x="1405288" y="864546"/>
            <a:ext cx="280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64CFD1-F2F4-4CA5-90FD-AE84EF5B2D90}"/>
              </a:ext>
            </a:extLst>
          </p:cNvPr>
          <p:cNvSpPr txBox="1"/>
          <p:nvPr/>
        </p:nvSpPr>
        <p:spPr>
          <a:xfrm>
            <a:off x="1389246" y="2069432"/>
            <a:ext cx="9413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对于文本</a:t>
            </a:r>
            <a:r>
              <a:rPr lang="en-US" altLang="zh-CN" sz="2400" dirty="0"/>
              <a:t>or</a:t>
            </a:r>
            <a:r>
              <a:rPr lang="zh-CN" altLang="en-US" sz="2400" dirty="0"/>
              <a:t>图像，都可以存在一个双向翻译模型，通过借助可逆神经网络，可以用一个模型实现双向翻译的任务。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双向翻译模型可以使得两个方向相互促进且内存有效</a:t>
            </a:r>
          </a:p>
        </p:txBody>
      </p:sp>
    </p:spTree>
    <p:extLst>
      <p:ext uri="{BB962C8B-B14F-4D97-AF65-F5344CB8AC3E}">
        <p14:creationId xmlns:p14="http://schemas.microsoft.com/office/powerpoint/2010/main" val="325415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C30B1CA-A9CD-4B70-A46F-E2CA215A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01" y="1300727"/>
            <a:ext cx="4465200" cy="42565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0B5679-E014-4931-B5DC-A472F0D649FE}"/>
              </a:ext>
            </a:extLst>
          </p:cNvPr>
          <p:cNvSpPr txBox="1"/>
          <p:nvPr/>
        </p:nvSpPr>
        <p:spPr>
          <a:xfrm>
            <a:off x="1397000" y="584201"/>
            <a:ext cx="99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起源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F0A8BC-F13B-448C-B2E0-83AC7C9EB541}"/>
              </a:ext>
            </a:extLst>
          </p:cNvPr>
          <p:cNvSpPr/>
          <p:nvPr/>
        </p:nvSpPr>
        <p:spPr>
          <a:xfrm>
            <a:off x="1032933" y="6012189"/>
            <a:ext cx="10126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E414F"/>
                </a:solidFill>
                <a:effectLst/>
                <a:latin typeface="Roboto"/>
              </a:rPr>
              <a:t>Zheng,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Roboto"/>
              </a:rPr>
              <a:t>Zaixiang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Roboto"/>
              </a:rPr>
              <a:t>, Hao Zhou,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Roboto"/>
              </a:rPr>
              <a:t>Shujian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Roboto"/>
              </a:rPr>
              <a:t> Huang,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Roboto"/>
              </a:rPr>
              <a:t>Jiajun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Roboto"/>
              </a:rPr>
              <a:t> Chen,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Roboto"/>
              </a:rPr>
              <a:t>Jingjing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Roboto"/>
              </a:rPr>
              <a:t> Xu and Lei Li. “Duplex Sequence-to-Sequence Learning for Reversible Machine Translation.” </a:t>
            </a:r>
            <a:r>
              <a:rPr lang="en-US" altLang="zh-CN" sz="1400" b="0" i="1" dirty="0" err="1">
                <a:solidFill>
                  <a:srgbClr val="2E414F"/>
                </a:solidFill>
                <a:effectLst/>
                <a:latin typeface="Roboto"/>
              </a:rPr>
              <a:t>NeurIPS</a:t>
            </a:r>
            <a:r>
              <a:rPr lang="en-US" altLang="zh-CN" sz="1400" b="0" i="1" dirty="0">
                <a:solidFill>
                  <a:srgbClr val="2E414F"/>
                </a:solidFill>
                <a:effectLst/>
                <a:latin typeface="Roboto"/>
              </a:rPr>
              <a:t> 2021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Roboto"/>
              </a:rPr>
              <a:t>.</a:t>
            </a:r>
            <a:endParaRPr lang="zh-CN" altLang="en-US" sz="14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73BEF2-54EA-42D8-A593-7436EAE7D253}"/>
              </a:ext>
            </a:extLst>
          </p:cNvPr>
          <p:cNvGrpSpPr/>
          <p:nvPr/>
        </p:nvGrpSpPr>
        <p:grpSpPr>
          <a:xfrm>
            <a:off x="7599989" y="3043282"/>
            <a:ext cx="3475951" cy="1196114"/>
            <a:chOff x="6733310" y="2309091"/>
            <a:chExt cx="3475951" cy="119611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A040CD2-4D62-4BAC-9086-770ECEF11F2D}"/>
                </a:ext>
              </a:extLst>
            </p:cNvPr>
            <p:cNvSpPr txBox="1"/>
            <p:nvPr/>
          </p:nvSpPr>
          <p:spPr>
            <a:xfrm>
              <a:off x="6733310" y="2619278"/>
              <a:ext cx="1032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中文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CCC2C1A-9256-4666-A387-29F401241614}"/>
                </a:ext>
              </a:extLst>
            </p:cNvPr>
            <p:cNvSpPr txBox="1"/>
            <p:nvPr/>
          </p:nvSpPr>
          <p:spPr>
            <a:xfrm>
              <a:off x="9176328" y="2619278"/>
              <a:ext cx="1032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英文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DD35A22-9D03-4071-AB8B-981A7784962B}"/>
                </a:ext>
              </a:extLst>
            </p:cNvPr>
            <p:cNvCxnSpPr/>
            <p:nvPr/>
          </p:nvCxnSpPr>
          <p:spPr>
            <a:xfrm>
              <a:off x="7615380" y="2768599"/>
              <a:ext cx="14308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92B6853-4446-4F7A-9F5B-80A4E31D5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5379" y="2971802"/>
              <a:ext cx="143086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E5B468-C600-4A95-9404-3A14C5484BFF}"/>
                </a:ext>
              </a:extLst>
            </p:cNvPr>
            <p:cNvSpPr txBox="1"/>
            <p:nvPr/>
          </p:nvSpPr>
          <p:spPr>
            <a:xfrm>
              <a:off x="7915564" y="2309091"/>
              <a:ext cx="79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030A0"/>
                  </a:solidFill>
                </a:rPr>
                <a:t>理解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ADFF71E-1C4D-47F4-8F0E-193FE5C4AEEE}"/>
                </a:ext>
              </a:extLst>
            </p:cNvPr>
            <p:cNvSpPr txBox="1"/>
            <p:nvPr/>
          </p:nvSpPr>
          <p:spPr>
            <a:xfrm>
              <a:off x="7933649" y="3135873"/>
              <a:ext cx="794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030A0"/>
                  </a:solidFill>
                </a:rPr>
                <a:t>生成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F00038E-9F28-4C10-AD76-0BA129434C12}"/>
              </a:ext>
            </a:extLst>
          </p:cNvPr>
          <p:cNvSpPr txBox="1"/>
          <p:nvPr/>
        </p:nvSpPr>
        <p:spPr>
          <a:xfrm>
            <a:off x="6797964" y="1766636"/>
            <a:ext cx="466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ym typeface="Wingdings" panose="05000000000000000000" pitchFamily="2" charset="2"/>
              </a:rPr>
              <a:t>可逆性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/>
              <a:t>Reversibility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ym typeface="Wingdings" panose="05000000000000000000" pitchFamily="2" charset="2"/>
              </a:rPr>
              <a:t>同质性 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/>
              <a:t>Homogeneity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2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40B5679-E014-4931-B5DC-A472F0D649FE}"/>
              </a:ext>
            </a:extLst>
          </p:cNvPr>
          <p:cNvSpPr txBox="1"/>
          <p:nvPr/>
        </p:nvSpPr>
        <p:spPr>
          <a:xfrm>
            <a:off x="1397000" y="584201"/>
            <a:ext cx="99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思考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680923-6601-4BFC-8E00-F00F9D58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86" y="1849920"/>
            <a:ext cx="4894553" cy="27728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BBC96A-8E56-427F-A989-9F0FABE0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2" y="1769533"/>
            <a:ext cx="4773999" cy="3228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D616D71-AB79-4CBA-94D3-531B295E51CD}"/>
              </a:ext>
            </a:extLst>
          </p:cNvPr>
          <p:cNvSpPr/>
          <p:nvPr/>
        </p:nvSpPr>
        <p:spPr>
          <a:xfrm>
            <a:off x="520315" y="5547819"/>
            <a:ext cx="10837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He,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Xinlei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Saining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Yanghao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Li, Piotr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Doll'ar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Ross B.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“Masked Autoencoders Are Scalable Vision Learners.” </a:t>
            </a:r>
            <a:r>
              <a:rPr lang="en-US" altLang="zh-CN" sz="1600" b="0" i="1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abs/2111.06377 (2021): n. </a:t>
            </a:r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76EF8B-9008-4BF8-B417-3A80D2D015AF}"/>
              </a:ext>
            </a:extLst>
          </p:cNvPr>
          <p:cNvSpPr/>
          <p:nvPr/>
        </p:nvSpPr>
        <p:spPr>
          <a:xfrm>
            <a:off x="520315" y="6157995"/>
            <a:ext cx="10837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[2]Devlin, Jacob, Ming-Wei Chang, Kenton Lee and Kristina Toutanova. “BERT: Pre-training of Deep Bidirectional Transformers for Language Understanding.” NAACL 2019.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8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B72B40-6291-4808-A9EA-7662B4FDD375}"/>
              </a:ext>
            </a:extLst>
          </p:cNvPr>
          <p:cNvSpPr/>
          <p:nvPr/>
        </p:nvSpPr>
        <p:spPr>
          <a:xfrm>
            <a:off x="1331755" y="677335"/>
            <a:ext cx="295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Image-to-Image Translation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31ED4F-8886-463C-A32E-C14C3B57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56" y="1191137"/>
            <a:ext cx="8579087" cy="31860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A41E43-963C-49B0-B58D-7FBC637886C4}"/>
              </a:ext>
            </a:extLst>
          </p:cNvPr>
          <p:cNvSpPr/>
          <p:nvPr/>
        </p:nvSpPr>
        <p:spPr>
          <a:xfrm>
            <a:off x="1306922" y="6026776"/>
            <a:ext cx="93556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 P, Zhu J Y, Zhou T, et al. Image-to-image translation with conditional adversarial networks[C]  CVPR 2017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C2EF0B-0708-4C02-859A-3D58CC19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98" y="4444823"/>
            <a:ext cx="4663169" cy="15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8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9E67EF-30A4-4FC3-9094-7778455C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33" y="488422"/>
            <a:ext cx="8779933" cy="402827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B72B40-6291-4808-A9EA-7662B4FDD375}"/>
              </a:ext>
            </a:extLst>
          </p:cNvPr>
          <p:cNvSpPr/>
          <p:nvPr/>
        </p:nvSpPr>
        <p:spPr>
          <a:xfrm>
            <a:off x="1103155" y="270935"/>
            <a:ext cx="295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Image-to-Image Translation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E11EB7-4DE4-4277-8F7D-A31502D966CA}"/>
              </a:ext>
            </a:extLst>
          </p:cNvPr>
          <p:cNvSpPr/>
          <p:nvPr/>
        </p:nvSpPr>
        <p:spPr>
          <a:xfrm>
            <a:off x="914400" y="6392330"/>
            <a:ext cx="115204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Zhu, Jun-Yan, </a:t>
            </a:r>
            <a:r>
              <a:rPr lang="en-US" altLang="zh-CN" sz="12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Taesung</a:t>
            </a:r>
            <a:r>
              <a:rPr lang="en-US" altLang="zh-CN" sz="12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Park, Phillip Isola and Alexei A. </a:t>
            </a:r>
            <a:r>
              <a:rPr lang="en-US" altLang="zh-CN" sz="12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altLang="zh-CN" sz="12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“Unpaired Image-to-Image Translation Using Cycle-Consistent Adversarial Networks.” </a:t>
            </a:r>
            <a:r>
              <a:rPr lang="en-US" altLang="zh-CN" sz="1200" b="0" i="1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ICCV </a:t>
            </a:r>
            <a:r>
              <a:rPr lang="en-US" altLang="zh-CN" sz="12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2017.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F14CCA-41DB-452A-9165-84043949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60" y="4734181"/>
            <a:ext cx="5942739" cy="17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756833" y="5658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D0613A-E7E0-4778-A986-E8765CDED3E7}"/>
              </a:ext>
            </a:extLst>
          </p:cNvPr>
          <p:cNvSpPr/>
          <p:nvPr/>
        </p:nvSpPr>
        <p:spPr>
          <a:xfrm>
            <a:off x="342899" y="6344397"/>
            <a:ext cx="1150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Ouderaa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Tycho F. A. van der and Daniel E. Worrall. “Reversible GANs for Memory-Efficient Image-To-Image Translation.”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743D35C-FF4C-4287-A9BF-B7DA6E4A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60" y="1471376"/>
            <a:ext cx="7288940" cy="21031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7B4051-58F1-43C4-8C8F-6F258269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20" y="3838664"/>
            <a:ext cx="8355781" cy="21618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78477D-3029-4BA3-B098-3FD273A28922}"/>
              </a:ext>
            </a:extLst>
          </p:cNvPr>
          <p:cNvSpPr txBox="1"/>
          <p:nvPr/>
        </p:nvSpPr>
        <p:spPr>
          <a:xfrm>
            <a:off x="9457267" y="2184400"/>
            <a:ext cx="230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隐含着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G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F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是可逆的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698E8E-C87D-436C-9199-24207138ED08}"/>
              </a:ext>
            </a:extLst>
          </p:cNvPr>
          <p:cNvSpPr txBox="1"/>
          <p:nvPr/>
        </p:nvSpPr>
        <p:spPr>
          <a:xfrm>
            <a:off x="9457267" y="4848943"/>
            <a:ext cx="262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可以只用一个模型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  <a:sym typeface="Wingdings" panose="05000000000000000000" pitchFamily="2" charset="2"/>
            </a:endParaRPr>
          </a:p>
          <a:p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正反向可以同时训练</a:t>
            </a:r>
            <a:endParaRPr lang="en-US" altLang="zh-CN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  <a:sym typeface="Wingdings" panose="05000000000000000000" pitchFamily="2" charset="2"/>
              </a:rPr>
              <a:t></a:t>
            </a:r>
            <a:r>
              <a:rPr lang="zh-CN" altLang="en-US" sz="1600" dirty="0">
                <a:latin typeface="华文宋体" panose="02010600040101010101" pitchFamily="2" charset="-122"/>
                <a:ea typeface="华文宋体" panose="02010600040101010101" pitchFamily="2" charset="-122"/>
              </a:rPr>
              <a:t>训练是内存有效的</a:t>
            </a:r>
          </a:p>
        </p:txBody>
      </p:sp>
    </p:spTree>
    <p:extLst>
      <p:ext uri="{BB962C8B-B14F-4D97-AF65-F5344CB8AC3E}">
        <p14:creationId xmlns:p14="http://schemas.microsoft.com/office/powerpoint/2010/main" val="220248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756833" y="5658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D0613A-E7E0-4778-A986-E8765CDED3E7}"/>
              </a:ext>
            </a:extLst>
          </p:cNvPr>
          <p:cNvSpPr/>
          <p:nvPr/>
        </p:nvSpPr>
        <p:spPr>
          <a:xfrm>
            <a:off x="342899" y="5953611"/>
            <a:ext cx="1150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Ouderaa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Tycho F. A. van der and Daniel E. Worrall. “Reversible GANs for Memory-Efficient Image-To-Image Translation.”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7B4051-58F1-43C4-8C8F-6F258269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57700"/>
            <a:ext cx="6467713" cy="16733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354C47-37C1-440B-88D1-8EDD74C52253}"/>
              </a:ext>
            </a:extLst>
          </p:cNvPr>
          <p:cNvSpPr/>
          <p:nvPr/>
        </p:nvSpPr>
        <p:spPr>
          <a:xfrm>
            <a:off x="342898" y="6310535"/>
            <a:ext cx="11696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Gomez, Aidan N.,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Mengye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Ren, Raquel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Urtasun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Roger B. Grosse. “The Reversible Residual Network: Backpropagation Without Storing Activations.” </a:t>
            </a:r>
            <a:r>
              <a:rPr lang="en-US" altLang="zh-CN" sz="1400" b="0" i="1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NIPS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(2017).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811841-374F-4FAE-8D2E-ECE9F4547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10"/>
          <a:stretch/>
        </p:blipFill>
        <p:spPr>
          <a:xfrm>
            <a:off x="1756833" y="3429000"/>
            <a:ext cx="4127712" cy="3263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A931C4-B732-4B24-9B42-5B0A6DBD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833" y="3950040"/>
            <a:ext cx="4667490" cy="95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756833" y="5658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D0613A-E7E0-4778-A986-E8765CDED3E7}"/>
              </a:ext>
            </a:extLst>
          </p:cNvPr>
          <p:cNvSpPr/>
          <p:nvPr/>
        </p:nvSpPr>
        <p:spPr>
          <a:xfrm>
            <a:off x="342899" y="5953611"/>
            <a:ext cx="11506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Ouderaa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Tycho F. A. van der and Daniel E. Worrall. “Reversible GANs for Memory-Efficient Image-To-Image Translation.” </a:t>
            </a:r>
            <a:r>
              <a:rPr lang="en-US" altLang="zh-CN" sz="1600" b="0" i="1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CVPR</a:t>
            </a:r>
            <a:r>
              <a:rPr lang="en-US" altLang="zh-CN" sz="16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2019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7B4051-58F1-43C4-8C8F-6F258269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357700"/>
            <a:ext cx="6467713" cy="167337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EB81138-01E0-4D92-8D9F-862C6485C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66" y="3699930"/>
            <a:ext cx="5120734" cy="16733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35BF70-FAF9-4C58-A642-2FA1B5FB3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908" y="3968306"/>
            <a:ext cx="5614692" cy="9233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354C47-37C1-440B-88D1-8EDD74C52253}"/>
              </a:ext>
            </a:extLst>
          </p:cNvPr>
          <p:cNvSpPr/>
          <p:nvPr/>
        </p:nvSpPr>
        <p:spPr>
          <a:xfrm>
            <a:off x="342898" y="6310535"/>
            <a:ext cx="11696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Gomez, Aidan N.,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Mengye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Ren, Raquel </a:t>
            </a:r>
            <a:r>
              <a:rPr lang="en-US" altLang="zh-CN" sz="1400" b="0" i="0" dirty="0" err="1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Urtasun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Roger B. Grosse. “The Reversible Residual Network: Backpropagation Without Storing Activations.” </a:t>
            </a:r>
            <a:r>
              <a:rPr lang="en-US" altLang="zh-CN" sz="1400" b="0" i="1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NIPS</a:t>
            </a:r>
            <a:r>
              <a:rPr lang="en-US" altLang="zh-CN" sz="1400" b="0" i="0" dirty="0">
                <a:solidFill>
                  <a:srgbClr val="2E414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(2017).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D0D42-B231-492E-A00C-06BC594C78BE}"/>
              </a:ext>
            </a:extLst>
          </p:cNvPr>
          <p:cNvSpPr txBox="1"/>
          <p:nvPr/>
        </p:nvSpPr>
        <p:spPr>
          <a:xfrm>
            <a:off x="6424908" y="5100190"/>
            <a:ext cx="4639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将输入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按通道拆分成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x1</a:t>
            </a:r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x2,</a:t>
            </a:r>
            <a:r>
              <a:rPr lang="zh-CN" altLang="en-US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即</a:t>
            </a:r>
            <a:r>
              <a:rPr lang="en-US" altLang="zh-CN" sz="2000" b="1" dirty="0"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x=[x1;x2]</a:t>
            </a:r>
            <a:endParaRPr lang="zh-CN" altLang="en-US" sz="2000" b="1" dirty="0"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DA209D-3F43-41F5-9C88-7F542E0E5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84"/>
          <a:stretch/>
        </p:blipFill>
        <p:spPr>
          <a:xfrm>
            <a:off x="7297446" y="1750229"/>
            <a:ext cx="4642614" cy="9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5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7ACC048-49C1-43F3-9765-EB848BA1276C}"/>
              </a:ext>
            </a:extLst>
          </p:cNvPr>
          <p:cNvSpPr/>
          <p:nvPr/>
        </p:nvSpPr>
        <p:spPr>
          <a:xfrm>
            <a:off x="1756833" y="565835"/>
            <a:ext cx="867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Reversible GANs for Memory-efficient Image-to-Image Translation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C952D7-DC32-4428-A7D0-4B4A0FB2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10" y="1027499"/>
            <a:ext cx="3127807" cy="56897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84E737-3351-4E6F-8B51-D0885F0A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46" y="2207060"/>
            <a:ext cx="5107021" cy="32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2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506</Words>
  <Application>Microsoft Office PowerPoint</Application>
  <PresentationFormat>宽屏</PresentationFormat>
  <Paragraphs>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Roboto</vt:lpstr>
      <vt:lpstr>等线</vt:lpstr>
      <vt:lpstr>等线 Light</vt:lpstr>
      <vt:lpstr>华文宋体</vt:lpstr>
      <vt:lpstr>Arial</vt:lpstr>
      <vt:lpstr>Times New Roman</vt:lpstr>
      <vt:lpstr>Wingdings</vt:lpstr>
      <vt:lpstr>Office 主题​​</vt:lpstr>
      <vt:lpstr>Reversible GANs for Memory-efficient Image-to-Image Translation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Reversible GANs for Memory-efficient Image-to-Image Translation</dc:title>
  <dc:creator>du du</dc:creator>
  <cp:lastModifiedBy>du du</cp:lastModifiedBy>
  <cp:revision>33</cp:revision>
  <dcterms:created xsi:type="dcterms:W3CDTF">2021-12-15T02:04:39Z</dcterms:created>
  <dcterms:modified xsi:type="dcterms:W3CDTF">2021-12-15T04:20:42Z</dcterms:modified>
</cp:coreProperties>
</file>